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1" r:id="rId4"/>
    <p:sldId id="280" r:id="rId5"/>
    <p:sldId id="257" r:id="rId6"/>
    <p:sldId id="258" r:id="rId7"/>
    <p:sldId id="268" r:id="rId8"/>
    <p:sldId id="260" r:id="rId9"/>
    <p:sldId id="279" r:id="rId10"/>
    <p:sldId id="264" r:id="rId11"/>
    <p:sldId id="259" r:id="rId12"/>
    <p:sldId id="271" r:id="rId13"/>
    <p:sldId id="270" r:id="rId14"/>
    <p:sldId id="272" r:id="rId15"/>
    <p:sldId id="274" r:id="rId16"/>
    <p:sldId id="273" r:id="rId17"/>
    <p:sldId id="261" r:id="rId18"/>
    <p:sldId id="262" r:id="rId19"/>
    <p:sldId id="263" r:id="rId20"/>
    <p:sldId id="265" r:id="rId21"/>
    <p:sldId id="267" r:id="rId22"/>
    <p:sldId id="266" r:id="rId23"/>
    <p:sldId id="275" r:id="rId24"/>
    <p:sldId id="276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C36BA-B030-4B57-9B18-65D101555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678131-A6A4-4353-AB0E-BCAD2E6CF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DB125-A9FD-43F3-BA66-F58808DE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F3B561-84F4-4346-ADF2-925C391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221DD-C04A-4F51-8A0F-00A8F557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EEF05-8DE0-499A-A4B3-8DFB7F63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1B6C27-CE96-41CA-871C-5316294E8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9A364-EC9F-4200-B4EC-63FF9777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280F9-CEA0-486B-8CFA-B9F1107A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37975-425D-4198-8B21-63F1F4EC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5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42B3B0-F6C1-40EF-A3D3-441A23402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C93872-11E9-4CC9-A98E-FAD30415F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45D8B-2521-48D2-82C2-7D429D69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934C1-2A70-4865-BDAC-E6169E14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AFF09-F522-4AE2-AB81-23ECDCFB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5C508-E268-4C2B-9D5A-9AA71522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47EDC-C126-43A7-8438-3B75C477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3AAFC-CD88-4AB9-8D00-0C58711A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F461D-5E65-4FFC-8948-90234608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66020-25FA-4BEA-8C83-7A529367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55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E3ED6-5127-4D1F-B231-BFCC4FD0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C56663-6CA6-4C80-A752-1B50406AB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2BDF55-7C80-4D6B-B816-AF0C1F05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A9D86-C671-4CC3-AC90-5C73EED3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5217B-A960-4D65-8FD0-9F9393B3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3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7F3AB-9DFE-4355-8DEC-06358736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BC6AD-6F07-47AE-93F9-0819DDEA1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F7700A-C525-41C9-9D85-77CCD971E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7FF93-06BE-4364-9D2B-0133EAC0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B2F92E-3A1F-4CA4-8636-9648F1F5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A3E98-DD20-4E45-9C88-B37F5BF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6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4EA34-D1E7-48E5-900B-199AAAEE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C3423-0D53-4FA7-93EB-61892EE8D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B44CEC-1652-4585-AAC0-EFAEA1AD4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ABB054-E65F-4C4D-A7AC-0828C8EF5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5D155B-9103-439F-B3C2-C0F24FA96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7E8984-FFB7-4EE6-B33F-87A1F6AF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BB2A72-45F6-4F52-A354-B6C7253D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42DEFC-30C0-4411-B8F1-CA68CF85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1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9FD27-A79C-4277-94BA-C3B6BEE5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BA36EA-19B0-49C4-B164-F823547D5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BE49D7-69D6-49CC-8F4B-D3050D11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888FCD-2592-4E65-87B3-D096CC17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8578FE-1999-45C9-B38C-3E7A5CF3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99F1D3-1D91-4F37-A700-1E8C037E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E6BFC-E480-4291-9697-D790E8C1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37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B479F-1DE0-4A53-AB95-CA6AD32C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85C12-9DA5-4828-B863-BA5140BD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7FA7AE-C828-4E2C-B9E7-938CB073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D3A02C-36CE-48B1-A0F8-C491634F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3FF71-34CD-49ED-A533-A806FBC9E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11582-7669-44F4-832B-F0147CC5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0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3B0BB-8673-46A1-9487-2D87C02A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52E10E-299A-4939-9E0E-07C4F6D11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81C9AD-17B3-4621-87F4-D33138D17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232030-127E-4AFF-9B5D-F34EAF08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0E4A1-B58F-4FE7-9DB0-06BDD2BC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84F3AC-D975-4950-A71D-A4C23788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3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0B1D02-DACB-4BD8-8ECD-7B75CA94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40BCDF-A319-4EF6-B4E7-962A90E94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0DFC6-73F6-475D-8772-80E386F30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ACAE-D8A4-4A62-B8F8-81E280051776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D928C-DF14-4656-94F8-70E02430C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098E41-1847-4EB4-8463-3A7F843B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9241-21C6-4897-978C-5ADBE1DA3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0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06AD31B-E5EA-49C8-8444-81AC4EA3618D}"/>
              </a:ext>
            </a:extLst>
          </p:cNvPr>
          <p:cNvGrpSpPr/>
          <p:nvPr/>
        </p:nvGrpSpPr>
        <p:grpSpPr>
          <a:xfrm>
            <a:off x="3715048" y="2153454"/>
            <a:ext cx="4761905" cy="2551093"/>
            <a:chOff x="3715048" y="2476619"/>
            <a:chExt cx="4761905" cy="2551093"/>
          </a:xfrm>
        </p:grpSpPr>
        <p:pic>
          <p:nvPicPr>
            <p:cNvPr id="6" name="그림 5" descr="텍스트, 시계, 어두운, 표지판이(가) 표시된 사진&#10;&#10;자동 생성된 설명">
              <a:extLst>
                <a:ext uri="{FF2B5EF4-FFF2-40B4-BE49-F238E27FC236}">
                  <a16:creationId xmlns:a16="http://schemas.microsoft.com/office/drawing/2014/main" id="{E3D22BB7-40E7-4919-AC84-293F6515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048" y="2476619"/>
              <a:ext cx="4761905" cy="190476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9B38F-257F-4125-B075-5FE5CF3EC09F}"/>
                </a:ext>
              </a:extLst>
            </p:cNvPr>
            <p:cNvSpPr txBox="1"/>
            <p:nvPr/>
          </p:nvSpPr>
          <p:spPr>
            <a:xfrm>
              <a:off x="4915382" y="4381381"/>
              <a:ext cx="2361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SSAFY 4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 서울 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반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권기현 김용민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95B905-8B8D-49F9-A13A-16CF2A4A185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767C5-619F-45A4-9076-E85E72BF6014}"/>
              </a:ext>
            </a:extLst>
          </p:cNvPr>
          <p:cNvSpPr txBox="1"/>
          <p:nvPr/>
        </p:nvSpPr>
        <p:spPr>
          <a:xfrm>
            <a:off x="4651327" y="6269603"/>
            <a:ext cx="288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창 및 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39073138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사람, 남자이(가) 표시된 사진&#10;&#10;자동 생성된 설명">
            <a:extLst>
              <a:ext uri="{FF2B5EF4-FFF2-40B4-BE49-F238E27FC236}">
                <a16:creationId xmlns:a16="http://schemas.microsoft.com/office/drawing/2014/main" id="{07E0F89B-6D42-4FB2-BF06-1C5B063E6D3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8D688-4E36-495C-B6F7-9A85A6A85407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아웃 기능</a:t>
            </a:r>
          </a:p>
        </p:txBody>
      </p:sp>
    </p:spTree>
    <p:extLst>
      <p:ext uri="{BB962C8B-B14F-4D97-AF65-F5344CB8AC3E}">
        <p14:creationId xmlns:p14="http://schemas.microsoft.com/office/powerpoint/2010/main" val="35475036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사람, 남자이(가) 표시된 사진&#10;&#10;자동 생성된 설명">
            <a:extLst>
              <a:ext uri="{FF2B5EF4-FFF2-40B4-BE49-F238E27FC236}">
                <a16:creationId xmlns:a16="http://schemas.microsoft.com/office/drawing/2014/main" id="{EEBA5BC6-9573-4FD1-94F7-4E4F0BE8D30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67500-DB66-48AC-AAD3-C79269A3C9D6}"/>
              </a:ext>
            </a:extLst>
          </p:cNvPr>
          <p:cNvSpPr txBox="1"/>
          <p:nvPr/>
        </p:nvSpPr>
        <p:spPr>
          <a:xfrm>
            <a:off x="4720600" y="6260367"/>
            <a:ext cx="275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</a:t>
            </a:r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검색 자동완성 기능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4339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F15822-44D8-485A-89FF-0644DDA2B51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5A9067-826C-471E-9DFA-89B98F7BD87A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추천 알고리즘</a:t>
            </a:r>
          </a:p>
        </p:txBody>
      </p:sp>
    </p:spTree>
    <p:extLst>
      <p:ext uri="{BB962C8B-B14F-4D97-AF65-F5344CB8AC3E}">
        <p14:creationId xmlns:p14="http://schemas.microsoft.com/office/powerpoint/2010/main" val="44745991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66027E-7BCA-4F0C-BFC1-B81B9F45C51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BE8EAB-184E-4E11-A187-B064CB8EA7FA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채팅봇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팝업</a:t>
            </a:r>
          </a:p>
        </p:txBody>
      </p:sp>
    </p:spTree>
    <p:extLst>
      <p:ext uri="{BB962C8B-B14F-4D97-AF65-F5344CB8AC3E}">
        <p14:creationId xmlns:p14="http://schemas.microsoft.com/office/powerpoint/2010/main" val="41972506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19993-B948-4A1D-A17E-1E7498CBEF8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24612-A443-4B90-ABD8-7745BD3E81F2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채팅봇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최대화</a:t>
            </a:r>
          </a:p>
        </p:txBody>
      </p:sp>
    </p:spTree>
    <p:extLst>
      <p:ext uri="{BB962C8B-B14F-4D97-AF65-F5344CB8AC3E}">
        <p14:creationId xmlns:p14="http://schemas.microsoft.com/office/powerpoint/2010/main" val="278144195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6C9C04-DC17-41B1-9876-01DA3E02347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A170C-02F8-4C4A-BEC3-C2A7E391E229}"/>
              </a:ext>
            </a:extLst>
          </p:cNvPr>
          <p:cNvSpPr txBox="1"/>
          <p:nvPr/>
        </p:nvSpPr>
        <p:spPr>
          <a:xfrm>
            <a:off x="4383473" y="6278840"/>
            <a:ext cx="34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작성 창 및 리뷰 작성 기능</a:t>
            </a:r>
          </a:p>
        </p:txBody>
      </p:sp>
    </p:spTree>
    <p:extLst>
      <p:ext uri="{BB962C8B-B14F-4D97-AF65-F5344CB8AC3E}">
        <p14:creationId xmlns:p14="http://schemas.microsoft.com/office/powerpoint/2010/main" val="32821578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6DC706DB-971D-4B27-9EF9-1ABDCD3AA39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F9B44-B16F-4EDE-A8A2-0E1E1C4BF2F8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수정 기능</a:t>
            </a:r>
          </a:p>
        </p:txBody>
      </p:sp>
    </p:spTree>
    <p:extLst>
      <p:ext uri="{BB962C8B-B14F-4D97-AF65-F5344CB8AC3E}">
        <p14:creationId xmlns:p14="http://schemas.microsoft.com/office/powerpoint/2010/main" val="37653203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56765509-9348-4312-AA2D-028250A111D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97F82C-70D5-4B28-9550-227817F82A78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삭제 기능</a:t>
            </a:r>
          </a:p>
        </p:txBody>
      </p:sp>
    </p:spTree>
    <p:extLst>
      <p:ext uri="{BB962C8B-B14F-4D97-AF65-F5344CB8AC3E}">
        <p14:creationId xmlns:p14="http://schemas.microsoft.com/office/powerpoint/2010/main" val="17592663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2EE663-34F9-485B-BCE9-B9C803F70A2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4650F-D366-41D2-8870-25102FA1A6B2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댓글 작성 기능</a:t>
            </a:r>
          </a:p>
        </p:txBody>
      </p:sp>
    </p:spTree>
    <p:extLst>
      <p:ext uri="{BB962C8B-B14F-4D97-AF65-F5344CB8AC3E}">
        <p14:creationId xmlns:p14="http://schemas.microsoft.com/office/powerpoint/2010/main" val="28606352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1232E5-436F-4C93-A19D-C4085691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448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137D01-E4AE-490F-91F6-382C4FC1B4E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C40CA-683F-4C89-967C-7C967229626D}"/>
              </a:ext>
            </a:extLst>
          </p:cNvPr>
          <p:cNvSpPr txBox="1"/>
          <p:nvPr/>
        </p:nvSpPr>
        <p:spPr>
          <a:xfrm>
            <a:off x="3690745" y="6241894"/>
            <a:ext cx="481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작성한 유저만 리뷰 및 댓글 수정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삭제 가능</a:t>
            </a:r>
          </a:p>
        </p:txBody>
      </p:sp>
    </p:spTree>
    <p:extLst>
      <p:ext uri="{BB962C8B-B14F-4D97-AF65-F5344CB8AC3E}">
        <p14:creationId xmlns:p14="http://schemas.microsoft.com/office/powerpoint/2010/main" val="35305406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5E7333-9390-4D8D-8805-6F7A44C6EC9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96568-9139-4991-A065-E0A85FF4AFEA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 구성</a:t>
            </a:r>
          </a:p>
        </p:txBody>
      </p:sp>
    </p:spTree>
    <p:extLst>
      <p:ext uri="{BB962C8B-B14F-4D97-AF65-F5344CB8AC3E}">
        <p14:creationId xmlns:p14="http://schemas.microsoft.com/office/powerpoint/2010/main" val="12321062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14D23A-C35D-40F2-9CA7-51EEA6899AB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7997-BE2C-4CE5-B756-812591A56A79}"/>
              </a:ext>
            </a:extLst>
          </p:cNvPr>
          <p:cNvSpPr txBox="1"/>
          <p:nvPr/>
        </p:nvSpPr>
        <p:spPr>
          <a:xfrm>
            <a:off x="2861372" y="6269603"/>
            <a:ext cx="64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페이지의 작성한 리뷰에서 영화 디테일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501560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4F13D4-FFBD-4834-966C-FF1200F14C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75E51-B8E4-4F65-A79C-EA56B6D9B960}"/>
              </a:ext>
            </a:extLst>
          </p:cNvPr>
          <p:cNvSpPr txBox="1"/>
          <p:nvPr/>
        </p:nvSpPr>
        <p:spPr>
          <a:xfrm>
            <a:off x="2586182" y="6260367"/>
            <a:ext cx="701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페이지의 평점 매긴 영화에서 영화 디테일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59117973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7704C-19CB-4D0F-932F-D503A292285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8988E-1012-40D8-9F93-42B7FEEAF50B}"/>
              </a:ext>
            </a:extLst>
          </p:cNvPr>
          <p:cNvSpPr txBox="1"/>
          <p:nvPr/>
        </p:nvSpPr>
        <p:spPr>
          <a:xfrm>
            <a:off x="3265055" y="6260367"/>
            <a:ext cx="566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페이지의 작성한 리뷰에서 리뷰 디테일로 이동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2181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06AD31B-E5EA-49C8-8444-81AC4EA3618D}"/>
              </a:ext>
            </a:extLst>
          </p:cNvPr>
          <p:cNvGrpSpPr/>
          <p:nvPr/>
        </p:nvGrpSpPr>
        <p:grpSpPr>
          <a:xfrm>
            <a:off x="3715048" y="2153454"/>
            <a:ext cx="4761905" cy="2551093"/>
            <a:chOff x="3715048" y="2476619"/>
            <a:chExt cx="4761905" cy="2551093"/>
          </a:xfrm>
        </p:grpSpPr>
        <p:pic>
          <p:nvPicPr>
            <p:cNvPr id="6" name="그림 5" descr="텍스트, 시계, 어두운, 표지판이(가) 표시된 사진&#10;&#10;자동 생성된 설명">
              <a:extLst>
                <a:ext uri="{FF2B5EF4-FFF2-40B4-BE49-F238E27FC236}">
                  <a16:creationId xmlns:a16="http://schemas.microsoft.com/office/drawing/2014/main" id="{E3D22BB7-40E7-4919-AC84-293F6515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048" y="2476619"/>
              <a:ext cx="4761905" cy="190476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59B38F-257F-4125-B075-5FE5CF3EC09F}"/>
                </a:ext>
              </a:extLst>
            </p:cNvPr>
            <p:cNvSpPr txBox="1"/>
            <p:nvPr/>
          </p:nvSpPr>
          <p:spPr>
            <a:xfrm>
              <a:off x="4915382" y="4381381"/>
              <a:ext cx="2361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SSAFY 4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 서울 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반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권기현 김용민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488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96540D-2623-49C2-A24E-1E3C74547FA0}"/>
              </a:ext>
            </a:extLst>
          </p:cNvPr>
          <p:cNvSpPr txBox="1"/>
          <p:nvPr/>
        </p:nvSpPr>
        <p:spPr>
          <a:xfrm>
            <a:off x="4915382" y="477882"/>
            <a:ext cx="2361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2FA45A-04B8-451D-A2F9-1766682AB13D}"/>
              </a:ext>
            </a:extLst>
          </p:cNvPr>
          <p:cNvGrpSpPr/>
          <p:nvPr/>
        </p:nvGrpSpPr>
        <p:grpSpPr>
          <a:xfrm>
            <a:off x="486827" y="1321467"/>
            <a:ext cx="6486628" cy="2024590"/>
            <a:chOff x="369710" y="2388798"/>
            <a:chExt cx="5356835" cy="23558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D31C2D-9653-40D0-9810-2FE3186067C9}"/>
                </a:ext>
              </a:extLst>
            </p:cNvPr>
            <p:cNvSpPr txBox="1"/>
            <p:nvPr/>
          </p:nvSpPr>
          <p:spPr>
            <a:xfrm>
              <a:off x="1082290" y="3267310"/>
              <a:ext cx="46442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 DRF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영화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유저 모델 구현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 </a:t>
              </a: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푸터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캐로셀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채팅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추천 알고리즘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검색 등 추가 기능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마이 페이지 탭 구현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전반적인 디자인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58B4B3-8FE3-4E0A-8FE4-AEEAA63D20E0}"/>
                </a:ext>
              </a:extLst>
            </p:cNvPr>
            <p:cNvSpPr txBox="1"/>
            <p:nvPr/>
          </p:nvSpPr>
          <p:spPr>
            <a:xfrm>
              <a:off x="369710" y="2388798"/>
              <a:ext cx="2361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김용민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AD2C3C-6FFF-4ECC-A1D5-F0DFBC83C568}"/>
              </a:ext>
            </a:extLst>
          </p:cNvPr>
          <p:cNvGrpSpPr/>
          <p:nvPr/>
        </p:nvGrpSpPr>
        <p:grpSpPr>
          <a:xfrm>
            <a:off x="375988" y="3971821"/>
            <a:ext cx="6200302" cy="2096469"/>
            <a:chOff x="6056602" y="2304834"/>
            <a:chExt cx="4833071" cy="24594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91D89E-B7CF-4DCC-87EE-8F5E53F2A984}"/>
                </a:ext>
              </a:extLst>
            </p:cNvPr>
            <p:cNvSpPr txBox="1"/>
            <p:nvPr/>
          </p:nvSpPr>
          <p:spPr>
            <a:xfrm>
              <a:off x="6730328" y="3286964"/>
              <a:ext cx="41593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DRF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리뷰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댓글 모델 구현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err="1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네이게이션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바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커뮤니티 탭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게시물 수정 및 삭제 기능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회원가입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로그인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로그아웃 기능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전반적인 디자인</a:t>
              </a:r>
              <a:endPara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ED90C1-2F04-4E72-8316-B80F5F1D4B8E}"/>
                </a:ext>
              </a:extLst>
            </p:cNvPr>
            <p:cNvSpPr txBox="1"/>
            <p:nvPr/>
          </p:nvSpPr>
          <p:spPr>
            <a:xfrm>
              <a:off x="6056602" y="2304834"/>
              <a:ext cx="2361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권기현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96165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34903999-2AD5-4A23-B81F-D6069E6FF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"/>
            <a:ext cx="12192000" cy="68303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DE3A6F-064A-43DD-8129-10A676D767F4}"/>
              </a:ext>
            </a:extLst>
          </p:cNvPr>
          <p:cNvSpPr/>
          <p:nvPr/>
        </p:nvSpPr>
        <p:spPr>
          <a:xfrm>
            <a:off x="4738255" y="1339273"/>
            <a:ext cx="618836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8EB8B5-55D9-4D0A-A8CB-DA2650584E18}"/>
              </a:ext>
            </a:extLst>
          </p:cNvPr>
          <p:cNvSpPr/>
          <p:nvPr/>
        </p:nvSpPr>
        <p:spPr>
          <a:xfrm>
            <a:off x="919018" y="2184400"/>
            <a:ext cx="618836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CD420A-E3BD-4A59-A8F9-9071BD4A8C07}"/>
              </a:ext>
            </a:extLst>
          </p:cNvPr>
          <p:cNvSpPr/>
          <p:nvPr/>
        </p:nvSpPr>
        <p:spPr>
          <a:xfrm>
            <a:off x="8086437" y="383310"/>
            <a:ext cx="618836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BE5800-7C5F-4ABE-876A-9364AD019D28}"/>
              </a:ext>
            </a:extLst>
          </p:cNvPr>
          <p:cNvSpPr/>
          <p:nvPr/>
        </p:nvSpPr>
        <p:spPr>
          <a:xfrm>
            <a:off x="4729019" y="4493491"/>
            <a:ext cx="734291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F888FD-92F4-4294-B331-329E535BAD57}"/>
              </a:ext>
            </a:extLst>
          </p:cNvPr>
          <p:cNvSpPr/>
          <p:nvPr/>
        </p:nvSpPr>
        <p:spPr>
          <a:xfrm>
            <a:off x="8391239" y="5560291"/>
            <a:ext cx="549562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365EAF-1D88-41B4-8FBF-E3BADD8A25BC}"/>
              </a:ext>
            </a:extLst>
          </p:cNvPr>
          <p:cNvSpPr/>
          <p:nvPr/>
        </p:nvSpPr>
        <p:spPr>
          <a:xfrm>
            <a:off x="8303491" y="4304147"/>
            <a:ext cx="1173018" cy="2863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130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B9B2447-1D9D-4174-ABD9-B1442352E6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8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3F755-99A6-4056-8970-2350BB7E3DD4}"/>
              </a:ext>
            </a:extLst>
          </p:cNvPr>
          <p:cNvSpPr txBox="1"/>
          <p:nvPr/>
        </p:nvSpPr>
        <p:spPr>
          <a:xfrm>
            <a:off x="4915381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홈 화면 구성</a:t>
            </a:r>
          </a:p>
        </p:txBody>
      </p:sp>
    </p:spTree>
    <p:extLst>
      <p:ext uri="{BB962C8B-B14F-4D97-AF65-F5344CB8AC3E}">
        <p14:creationId xmlns:p14="http://schemas.microsoft.com/office/powerpoint/2010/main" val="14644358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5B87ABF-2F27-47F0-B0AA-15D67066241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919A0-C1BD-4AAE-9447-98A288FD45F8}"/>
              </a:ext>
            </a:extLst>
          </p:cNvPr>
          <p:cNvSpPr txBox="1"/>
          <p:nvPr/>
        </p:nvSpPr>
        <p:spPr>
          <a:xfrm>
            <a:off x="4915381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상단부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캐로샐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4691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0BA519-AA09-45D1-81C3-608081F43A3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D0A27-968B-40A4-AFFC-B834301103EA}"/>
              </a:ext>
            </a:extLst>
          </p:cNvPr>
          <p:cNvSpPr txBox="1"/>
          <p:nvPr/>
        </p:nvSpPr>
        <p:spPr>
          <a:xfrm>
            <a:off x="4915381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카드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캐로샐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5209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4133F0-7A1E-4FBD-939F-8F5A00CD8F7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0"/>
            <a:ext cx="10800000" cy="61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7051E-CCB1-4CB1-B21F-5029DF613E7E}"/>
              </a:ext>
            </a:extLst>
          </p:cNvPr>
          <p:cNvSpPr txBox="1"/>
          <p:nvPr/>
        </p:nvSpPr>
        <p:spPr>
          <a:xfrm>
            <a:off x="4915381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 디테일 페이지</a:t>
            </a:r>
          </a:p>
        </p:txBody>
      </p:sp>
    </p:spTree>
    <p:extLst>
      <p:ext uri="{BB962C8B-B14F-4D97-AF65-F5344CB8AC3E}">
        <p14:creationId xmlns:p14="http://schemas.microsoft.com/office/powerpoint/2010/main" val="8274944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68D688-4E36-495C-B6F7-9A85A6A85407}"/>
              </a:ext>
            </a:extLst>
          </p:cNvPr>
          <p:cNvSpPr txBox="1"/>
          <p:nvPr/>
        </p:nvSpPr>
        <p:spPr>
          <a:xfrm>
            <a:off x="4915382" y="6260367"/>
            <a:ext cx="236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가입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F6D1C-EF41-475F-857D-483101E643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9" y="0"/>
            <a:ext cx="1080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442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156</Words>
  <Application>Microsoft Office PowerPoint</Application>
  <PresentationFormat>와이드스크린</PresentationFormat>
  <Paragraphs>37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용민 김</dc:creator>
  <cp:lastModifiedBy>용민 김</cp:lastModifiedBy>
  <cp:revision>15</cp:revision>
  <dcterms:created xsi:type="dcterms:W3CDTF">2020-11-26T07:03:08Z</dcterms:created>
  <dcterms:modified xsi:type="dcterms:W3CDTF">2020-11-27T01:01:51Z</dcterms:modified>
</cp:coreProperties>
</file>